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7" r:id="rId4"/>
    <p:sldId id="268" r:id="rId5"/>
    <p:sldId id="258" r:id="rId6"/>
    <p:sldId id="259" r:id="rId7"/>
    <p:sldId id="260" r:id="rId8"/>
    <p:sldId id="261" r:id="rId9"/>
    <p:sldId id="262" r:id="rId10"/>
    <p:sldId id="263" r:id="rId11"/>
    <p:sldId id="264"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9" autoAdjust="0"/>
    <p:restoredTop sz="94660"/>
  </p:normalViewPr>
  <p:slideViewPr>
    <p:cSldViewPr snapToGrid="0">
      <p:cViewPr varScale="1">
        <p:scale>
          <a:sx n="113" d="100"/>
          <a:sy n="113" d="100"/>
        </p:scale>
        <p:origin x="402"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C92CD-01C6-4611-8EAF-F5603147AEF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1281971-8ABA-4096-82BF-D37370DB16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DE5F154-20B6-4606-989B-B77992BB40EF}"/>
              </a:ext>
            </a:extLst>
          </p:cNvPr>
          <p:cNvSpPr>
            <a:spLocks noGrp="1"/>
          </p:cNvSpPr>
          <p:nvPr>
            <p:ph type="dt" sz="half" idx="10"/>
          </p:nvPr>
        </p:nvSpPr>
        <p:spPr/>
        <p:txBody>
          <a:bodyPr/>
          <a:lstStyle/>
          <a:p>
            <a:fld id="{85D83505-EFF4-43E9-A5D6-2BCF67F01C8E}" type="datetimeFigureOut">
              <a:rPr lang="en-US" smtClean="0"/>
              <a:t>7/6/2019</a:t>
            </a:fld>
            <a:endParaRPr lang="en-US"/>
          </a:p>
        </p:txBody>
      </p:sp>
      <p:sp>
        <p:nvSpPr>
          <p:cNvPr id="5" name="Footer Placeholder 4">
            <a:extLst>
              <a:ext uri="{FF2B5EF4-FFF2-40B4-BE49-F238E27FC236}">
                <a16:creationId xmlns:a16="http://schemas.microsoft.com/office/drawing/2014/main" id="{C45B5B4D-2A9F-40FA-935F-902F87077B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5EEDC3-EDB9-4AA3-9BE2-8A29A35C7045}"/>
              </a:ext>
            </a:extLst>
          </p:cNvPr>
          <p:cNvSpPr>
            <a:spLocks noGrp="1"/>
          </p:cNvSpPr>
          <p:nvPr>
            <p:ph type="sldNum" sz="quarter" idx="12"/>
          </p:nvPr>
        </p:nvSpPr>
        <p:spPr/>
        <p:txBody>
          <a:bodyPr/>
          <a:lstStyle/>
          <a:p>
            <a:fld id="{C9F496A3-C9F0-44CD-8BFC-480B25AED571}" type="slidenum">
              <a:rPr lang="en-US" smtClean="0"/>
              <a:t>‹#›</a:t>
            </a:fld>
            <a:endParaRPr lang="en-US"/>
          </a:p>
        </p:txBody>
      </p:sp>
    </p:spTree>
    <p:extLst>
      <p:ext uri="{BB962C8B-B14F-4D97-AF65-F5344CB8AC3E}">
        <p14:creationId xmlns:p14="http://schemas.microsoft.com/office/powerpoint/2010/main" val="33671747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6F501-5426-4BB6-B457-BAB5328CEB6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24A4363-DAE0-4E25-987A-18E20D8CD0C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400A6E-E093-4046-A1B7-24E3D4AC8F27}"/>
              </a:ext>
            </a:extLst>
          </p:cNvPr>
          <p:cNvSpPr>
            <a:spLocks noGrp="1"/>
          </p:cNvSpPr>
          <p:nvPr>
            <p:ph type="dt" sz="half" idx="10"/>
          </p:nvPr>
        </p:nvSpPr>
        <p:spPr/>
        <p:txBody>
          <a:bodyPr/>
          <a:lstStyle/>
          <a:p>
            <a:fld id="{85D83505-EFF4-43E9-A5D6-2BCF67F01C8E}" type="datetimeFigureOut">
              <a:rPr lang="en-US" smtClean="0"/>
              <a:t>7/6/2019</a:t>
            </a:fld>
            <a:endParaRPr lang="en-US"/>
          </a:p>
        </p:txBody>
      </p:sp>
      <p:sp>
        <p:nvSpPr>
          <p:cNvPr id="5" name="Footer Placeholder 4">
            <a:extLst>
              <a:ext uri="{FF2B5EF4-FFF2-40B4-BE49-F238E27FC236}">
                <a16:creationId xmlns:a16="http://schemas.microsoft.com/office/drawing/2014/main" id="{5D1FC2F5-6A5D-404E-B1B3-E02AC5BF00E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74532D-A9C2-4586-B9DD-0701D32DE8D5}"/>
              </a:ext>
            </a:extLst>
          </p:cNvPr>
          <p:cNvSpPr>
            <a:spLocks noGrp="1"/>
          </p:cNvSpPr>
          <p:nvPr>
            <p:ph type="sldNum" sz="quarter" idx="12"/>
          </p:nvPr>
        </p:nvSpPr>
        <p:spPr/>
        <p:txBody>
          <a:bodyPr/>
          <a:lstStyle/>
          <a:p>
            <a:fld id="{C9F496A3-C9F0-44CD-8BFC-480B25AED571}" type="slidenum">
              <a:rPr lang="en-US" smtClean="0"/>
              <a:t>‹#›</a:t>
            </a:fld>
            <a:endParaRPr lang="en-US"/>
          </a:p>
        </p:txBody>
      </p:sp>
    </p:spTree>
    <p:extLst>
      <p:ext uri="{BB962C8B-B14F-4D97-AF65-F5344CB8AC3E}">
        <p14:creationId xmlns:p14="http://schemas.microsoft.com/office/powerpoint/2010/main" val="30210455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AD7E5A1-5AB8-4253-A958-6D3038E07C6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0339137-388C-425D-A364-A18EB911D58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5EB96B-EADB-4888-970F-F42BB3F077E4}"/>
              </a:ext>
            </a:extLst>
          </p:cNvPr>
          <p:cNvSpPr>
            <a:spLocks noGrp="1"/>
          </p:cNvSpPr>
          <p:nvPr>
            <p:ph type="dt" sz="half" idx="10"/>
          </p:nvPr>
        </p:nvSpPr>
        <p:spPr/>
        <p:txBody>
          <a:bodyPr/>
          <a:lstStyle/>
          <a:p>
            <a:fld id="{85D83505-EFF4-43E9-A5D6-2BCF67F01C8E}" type="datetimeFigureOut">
              <a:rPr lang="en-US" smtClean="0"/>
              <a:t>7/6/2019</a:t>
            </a:fld>
            <a:endParaRPr lang="en-US"/>
          </a:p>
        </p:txBody>
      </p:sp>
      <p:sp>
        <p:nvSpPr>
          <p:cNvPr id="5" name="Footer Placeholder 4">
            <a:extLst>
              <a:ext uri="{FF2B5EF4-FFF2-40B4-BE49-F238E27FC236}">
                <a16:creationId xmlns:a16="http://schemas.microsoft.com/office/drawing/2014/main" id="{C9B22970-978B-4477-91A1-8126A2CA78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234014-8A98-4F80-86F4-9D6F6C744246}"/>
              </a:ext>
            </a:extLst>
          </p:cNvPr>
          <p:cNvSpPr>
            <a:spLocks noGrp="1"/>
          </p:cNvSpPr>
          <p:nvPr>
            <p:ph type="sldNum" sz="quarter" idx="12"/>
          </p:nvPr>
        </p:nvSpPr>
        <p:spPr/>
        <p:txBody>
          <a:bodyPr/>
          <a:lstStyle/>
          <a:p>
            <a:fld id="{C9F496A3-C9F0-44CD-8BFC-480B25AED571}" type="slidenum">
              <a:rPr lang="en-US" smtClean="0"/>
              <a:t>‹#›</a:t>
            </a:fld>
            <a:endParaRPr lang="en-US"/>
          </a:p>
        </p:txBody>
      </p:sp>
    </p:spTree>
    <p:extLst>
      <p:ext uri="{BB962C8B-B14F-4D97-AF65-F5344CB8AC3E}">
        <p14:creationId xmlns:p14="http://schemas.microsoft.com/office/powerpoint/2010/main" val="4853160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0291F3-CF0E-4FE5-AC00-22BF82FDC5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073DE0D-02DA-4360-BFED-D53E84F70A1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06B268-F2D2-4906-B24B-C9708EEA8B33}"/>
              </a:ext>
            </a:extLst>
          </p:cNvPr>
          <p:cNvSpPr>
            <a:spLocks noGrp="1"/>
          </p:cNvSpPr>
          <p:nvPr>
            <p:ph type="dt" sz="half" idx="10"/>
          </p:nvPr>
        </p:nvSpPr>
        <p:spPr/>
        <p:txBody>
          <a:bodyPr/>
          <a:lstStyle/>
          <a:p>
            <a:fld id="{85D83505-EFF4-43E9-A5D6-2BCF67F01C8E}" type="datetimeFigureOut">
              <a:rPr lang="en-US" smtClean="0"/>
              <a:t>7/6/2019</a:t>
            </a:fld>
            <a:endParaRPr lang="en-US"/>
          </a:p>
        </p:txBody>
      </p:sp>
      <p:sp>
        <p:nvSpPr>
          <p:cNvPr id="5" name="Footer Placeholder 4">
            <a:extLst>
              <a:ext uri="{FF2B5EF4-FFF2-40B4-BE49-F238E27FC236}">
                <a16:creationId xmlns:a16="http://schemas.microsoft.com/office/drawing/2014/main" id="{A1D80EDD-7766-4A23-A3BD-8E312D58603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8D29DE2-19AC-42DD-AF5A-07A257BA7887}"/>
              </a:ext>
            </a:extLst>
          </p:cNvPr>
          <p:cNvSpPr>
            <a:spLocks noGrp="1"/>
          </p:cNvSpPr>
          <p:nvPr>
            <p:ph type="sldNum" sz="quarter" idx="12"/>
          </p:nvPr>
        </p:nvSpPr>
        <p:spPr/>
        <p:txBody>
          <a:bodyPr/>
          <a:lstStyle/>
          <a:p>
            <a:fld id="{C9F496A3-C9F0-44CD-8BFC-480B25AED571}" type="slidenum">
              <a:rPr lang="en-US" smtClean="0"/>
              <a:t>‹#›</a:t>
            </a:fld>
            <a:endParaRPr lang="en-US"/>
          </a:p>
        </p:txBody>
      </p:sp>
    </p:spTree>
    <p:extLst>
      <p:ext uri="{BB962C8B-B14F-4D97-AF65-F5344CB8AC3E}">
        <p14:creationId xmlns:p14="http://schemas.microsoft.com/office/powerpoint/2010/main" val="1387859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FA103-FEEE-4E5A-AECE-A78F18C03A3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044E656-2CDE-4754-91FC-9280E270F36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B3678E-20D6-4894-9478-DD002692F7FA}"/>
              </a:ext>
            </a:extLst>
          </p:cNvPr>
          <p:cNvSpPr>
            <a:spLocks noGrp="1"/>
          </p:cNvSpPr>
          <p:nvPr>
            <p:ph type="dt" sz="half" idx="10"/>
          </p:nvPr>
        </p:nvSpPr>
        <p:spPr/>
        <p:txBody>
          <a:bodyPr/>
          <a:lstStyle/>
          <a:p>
            <a:fld id="{85D83505-EFF4-43E9-A5D6-2BCF67F01C8E}" type="datetimeFigureOut">
              <a:rPr lang="en-US" smtClean="0"/>
              <a:t>7/6/2019</a:t>
            </a:fld>
            <a:endParaRPr lang="en-US"/>
          </a:p>
        </p:txBody>
      </p:sp>
      <p:sp>
        <p:nvSpPr>
          <p:cNvPr id="5" name="Footer Placeholder 4">
            <a:extLst>
              <a:ext uri="{FF2B5EF4-FFF2-40B4-BE49-F238E27FC236}">
                <a16:creationId xmlns:a16="http://schemas.microsoft.com/office/drawing/2014/main" id="{2BF5857F-0ABD-4742-A381-3A65EDCD991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161496-8446-470B-9D9C-79E2AFE04844}"/>
              </a:ext>
            </a:extLst>
          </p:cNvPr>
          <p:cNvSpPr>
            <a:spLocks noGrp="1"/>
          </p:cNvSpPr>
          <p:nvPr>
            <p:ph type="sldNum" sz="quarter" idx="12"/>
          </p:nvPr>
        </p:nvSpPr>
        <p:spPr/>
        <p:txBody>
          <a:bodyPr/>
          <a:lstStyle/>
          <a:p>
            <a:fld id="{C9F496A3-C9F0-44CD-8BFC-480B25AED571}" type="slidenum">
              <a:rPr lang="en-US" smtClean="0"/>
              <a:t>‹#›</a:t>
            </a:fld>
            <a:endParaRPr lang="en-US"/>
          </a:p>
        </p:txBody>
      </p:sp>
    </p:spTree>
    <p:extLst>
      <p:ext uri="{BB962C8B-B14F-4D97-AF65-F5344CB8AC3E}">
        <p14:creationId xmlns:p14="http://schemas.microsoft.com/office/powerpoint/2010/main" val="13022726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FBAFDF-5E95-4782-9FFB-5073097D55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49A8661-E4FD-4242-9AE8-C007D2E3FA4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60FC2FF-2591-40E6-A311-B33C9F67B8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CEE29D0-5EE4-4398-9F44-035F4902D61A}"/>
              </a:ext>
            </a:extLst>
          </p:cNvPr>
          <p:cNvSpPr>
            <a:spLocks noGrp="1"/>
          </p:cNvSpPr>
          <p:nvPr>
            <p:ph type="dt" sz="half" idx="10"/>
          </p:nvPr>
        </p:nvSpPr>
        <p:spPr/>
        <p:txBody>
          <a:bodyPr/>
          <a:lstStyle/>
          <a:p>
            <a:fld id="{85D83505-EFF4-43E9-A5D6-2BCF67F01C8E}" type="datetimeFigureOut">
              <a:rPr lang="en-US" smtClean="0"/>
              <a:t>7/6/2019</a:t>
            </a:fld>
            <a:endParaRPr lang="en-US"/>
          </a:p>
        </p:txBody>
      </p:sp>
      <p:sp>
        <p:nvSpPr>
          <p:cNvPr id="6" name="Footer Placeholder 5">
            <a:extLst>
              <a:ext uri="{FF2B5EF4-FFF2-40B4-BE49-F238E27FC236}">
                <a16:creationId xmlns:a16="http://schemas.microsoft.com/office/drawing/2014/main" id="{CA3F676A-CA23-4123-8F62-E004EED8F5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AB941B1-A411-49A3-B82C-77AA315DD268}"/>
              </a:ext>
            </a:extLst>
          </p:cNvPr>
          <p:cNvSpPr>
            <a:spLocks noGrp="1"/>
          </p:cNvSpPr>
          <p:nvPr>
            <p:ph type="sldNum" sz="quarter" idx="12"/>
          </p:nvPr>
        </p:nvSpPr>
        <p:spPr/>
        <p:txBody>
          <a:bodyPr/>
          <a:lstStyle/>
          <a:p>
            <a:fld id="{C9F496A3-C9F0-44CD-8BFC-480B25AED571}" type="slidenum">
              <a:rPr lang="en-US" smtClean="0"/>
              <a:t>‹#›</a:t>
            </a:fld>
            <a:endParaRPr lang="en-US"/>
          </a:p>
        </p:txBody>
      </p:sp>
    </p:spTree>
    <p:extLst>
      <p:ext uri="{BB962C8B-B14F-4D97-AF65-F5344CB8AC3E}">
        <p14:creationId xmlns:p14="http://schemas.microsoft.com/office/powerpoint/2010/main" val="1362004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C13732-666F-4FD3-A83F-13B55D8CC7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AC5B157-31E1-45A9-88FC-C309A76BF2C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E5A25F-69E3-4557-ABBA-321E604A61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F8E5FAC-A6EE-4F66-952F-82CE4E5BF8B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DD71CBE-FDAF-4A10-B3F2-0CE99A5B84D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DBB55AC-71FE-4CF3-A87A-5A0D7835FA89}"/>
              </a:ext>
            </a:extLst>
          </p:cNvPr>
          <p:cNvSpPr>
            <a:spLocks noGrp="1"/>
          </p:cNvSpPr>
          <p:nvPr>
            <p:ph type="dt" sz="half" idx="10"/>
          </p:nvPr>
        </p:nvSpPr>
        <p:spPr/>
        <p:txBody>
          <a:bodyPr/>
          <a:lstStyle/>
          <a:p>
            <a:fld id="{85D83505-EFF4-43E9-A5D6-2BCF67F01C8E}" type="datetimeFigureOut">
              <a:rPr lang="en-US" smtClean="0"/>
              <a:t>7/6/2019</a:t>
            </a:fld>
            <a:endParaRPr lang="en-US"/>
          </a:p>
        </p:txBody>
      </p:sp>
      <p:sp>
        <p:nvSpPr>
          <p:cNvPr id="8" name="Footer Placeholder 7">
            <a:extLst>
              <a:ext uri="{FF2B5EF4-FFF2-40B4-BE49-F238E27FC236}">
                <a16:creationId xmlns:a16="http://schemas.microsoft.com/office/drawing/2014/main" id="{716BBB1C-7AFF-44F5-BA4E-DFCA77B445C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B2AE995-9813-4D43-A23E-BD0A1CD664A0}"/>
              </a:ext>
            </a:extLst>
          </p:cNvPr>
          <p:cNvSpPr>
            <a:spLocks noGrp="1"/>
          </p:cNvSpPr>
          <p:nvPr>
            <p:ph type="sldNum" sz="quarter" idx="12"/>
          </p:nvPr>
        </p:nvSpPr>
        <p:spPr/>
        <p:txBody>
          <a:bodyPr/>
          <a:lstStyle/>
          <a:p>
            <a:fld id="{C9F496A3-C9F0-44CD-8BFC-480B25AED571}" type="slidenum">
              <a:rPr lang="en-US" smtClean="0"/>
              <a:t>‹#›</a:t>
            </a:fld>
            <a:endParaRPr lang="en-US"/>
          </a:p>
        </p:txBody>
      </p:sp>
    </p:spTree>
    <p:extLst>
      <p:ext uri="{BB962C8B-B14F-4D97-AF65-F5344CB8AC3E}">
        <p14:creationId xmlns:p14="http://schemas.microsoft.com/office/powerpoint/2010/main" val="178684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0876-A9F4-43B9-9522-592DECC5EFC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2C2C799-963D-4B7F-B42D-E4BECFDB96C0}"/>
              </a:ext>
            </a:extLst>
          </p:cNvPr>
          <p:cNvSpPr>
            <a:spLocks noGrp="1"/>
          </p:cNvSpPr>
          <p:nvPr>
            <p:ph type="dt" sz="half" idx="10"/>
          </p:nvPr>
        </p:nvSpPr>
        <p:spPr/>
        <p:txBody>
          <a:bodyPr/>
          <a:lstStyle/>
          <a:p>
            <a:fld id="{85D83505-EFF4-43E9-A5D6-2BCF67F01C8E}" type="datetimeFigureOut">
              <a:rPr lang="en-US" smtClean="0"/>
              <a:t>7/6/2019</a:t>
            </a:fld>
            <a:endParaRPr lang="en-US"/>
          </a:p>
        </p:txBody>
      </p:sp>
      <p:sp>
        <p:nvSpPr>
          <p:cNvPr id="4" name="Footer Placeholder 3">
            <a:extLst>
              <a:ext uri="{FF2B5EF4-FFF2-40B4-BE49-F238E27FC236}">
                <a16:creationId xmlns:a16="http://schemas.microsoft.com/office/drawing/2014/main" id="{2F050508-F62B-4BF1-9B19-B4AEECF1F68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51BDE2C-6871-4DB9-87F0-8D3BE0184E51}"/>
              </a:ext>
            </a:extLst>
          </p:cNvPr>
          <p:cNvSpPr>
            <a:spLocks noGrp="1"/>
          </p:cNvSpPr>
          <p:nvPr>
            <p:ph type="sldNum" sz="quarter" idx="12"/>
          </p:nvPr>
        </p:nvSpPr>
        <p:spPr/>
        <p:txBody>
          <a:bodyPr/>
          <a:lstStyle/>
          <a:p>
            <a:fld id="{C9F496A3-C9F0-44CD-8BFC-480B25AED571}" type="slidenum">
              <a:rPr lang="en-US" smtClean="0"/>
              <a:t>‹#›</a:t>
            </a:fld>
            <a:endParaRPr lang="en-US"/>
          </a:p>
        </p:txBody>
      </p:sp>
    </p:spTree>
    <p:extLst>
      <p:ext uri="{BB962C8B-B14F-4D97-AF65-F5344CB8AC3E}">
        <p14:creationId xmlns:p14="http://schemas.microsoft.com/office/powerpoint/2010/main" val="8586152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7F636E-D160-4D58-A0F1-2E49913E449F}"/>
              </a:ext>
            </a:extLst>
          </p:cNvPr>
          <p:cNvSpPr>
            <a:spLocks noGrp="1"/>
          </p:cNvSpPr>
          <p:nvPr>
            <p:ph type="dt" sz="half" idx="10"/>
          </p:nvPr>
        </p:nvSpPr>
        <p:spPr/>
        <p:txBody>
          <a:bodyPr/>
          <a:lstStyle/>
          <a:p>
            <a:fld id="{85D83505-EFF4-43E9-A5D6-2BCF67F01C8E}" type="datetimeFigureOut">
              <a:rPr lang="en-US" smtClean="0"/>
              <a:t>7/6/2019</a:t>
            </a:fld>
            <a:endParaRPr lang="en-US"/>
          </a:p>
        </p:txBody>
      </p:sp>
      <p:sp>
        <p:nvSpPr>
          <p:cNvPr id="3" name="Footer Placeholder 2">
            <a:extLst>
              <a:ext uri="{FF2B5EF4-FFF2-40B4-BE49-F238E27FC236}">
                <a16:creationId xmlns:a16="http://schemas.microsoft.com/office/drawing/2014/main" id="{1C8149D2-1EA0-4D77-B206-55DDD298F7D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478C233-45C0-4EA1-B5F0-BB8D907315AD}"/>
              </a:ext>
            </a:extLst>
          </p:cNvPr>
          <p:cNvSpPr>
            <a:spLocks noGrp="1"/>
          </p:cNvSpPr>
          <p:nvPr>
            <p:ph type="sldNum" sz="quarter" idx="12"/>
          </p:nvPr>
        </p:nvSpPr>
        <p:spPr/>
        <p:txBody>
          <a:bodyPr/>
          <a:lstStyle/>
          <a:p>
            <a:fld id="{C9F496A3-C9F0-44CD-8BFC-480B25AED571}" type="slidenum">
              <a:rPr lang="en-US" smtClean="0"/>
              <a:t>‹#›</a:t>
            </a:fld>
            <a:endParaRPr lang="en-US"/>
          </a:p>
        </p:txBody>
      </p:sp>
    </p:spTree>
    <p:extLst>
      <p:ext uri="{BB962C8B-B14F-4D97-AF65-F5344CB8AC3E}">
        <p14:creationId xmlns:p14="http://schemas.microsoft.com/office/powerpoint/2010/main" val="1524680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704D3-0269-45AC-ACB1-A33D63810E2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E300FD2-6CF6-4B6E-A512-B578DD643A1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24BA526-E293-4AF9-A943-4EAC03205BD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E42CCC-B26B-4335-B52B-C920A11B4578}"/>
              </a:ext>
            </a:extLst>
          </p:cNvPr>
          <p:cNvSpPr>
            <a:spLocks noGrp="1"/>
          </p:cNvSpPr>
          <p:nvPr>
            <p:ph type="dt" sz="half" idx="10"/>
          </p:nvPr>
        </p:nvSpPr>
        <p:spPr/>
        <p:txBody>
          <a:bodyPr/>
          <a:lstStyle/>
          <a:p>
            <a:fld id="{85D83505-EFF4-43E9-A5D6-2BCF67F01C8E}" type="datetimeFigureOut">
              <a:rPr lang="en-US" smtClean="0"/>
              <a:t>7/6/2019</a:t>
            </a:fld>
            <a:endParaRPr lang="en-US"/>
          </a:p>
        </p:txBody>
      </p:sp>
      <p:sp>
        <p:nvSpPr>
          <p:cNvPr id="6" name="Footer Placeholder 5">
            <a:extLst>
              <a:ext uri="{FF2B5EF4-FFF2-40B4-BE49-F238E27FC236}">
                <a16:creationId xmlns:a16="http://schemas.microsoft.com/office/drawing/2014/main" id="{3A8D404C-961A-41DE-8696-B752C8EBC7F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DD0F98-A8E9-409D-B4F5-140E005D2D58}"/>
              </a:ext>
            </a:extLst>
          </p:cNvPr>
          <p:cNvSpPr>
            <a:spLocks noGrp="1"/>
          </p:cNvSpPr>
          <p:nvPr>
            <p:ph type="sldNum" sz="quarter" idx="12"/>
          </p:nvPr>
        </p:nvSpPr>
        <p:spPr/>
        <p:txBody>
          <a:bodyPr/>
          <a:lstStyle/>
          <a:p>
            <a:fld id="{C9F496A3-C9F0-44CD-8BFC-480B25AED571}" type="slidenum">
              <a:rPr lang="en-US" smtClean="0"/>
              <a:t>‹#›</a:t>
            </a:fld>
            <a:endParaRPr lang="en-US"/>
          </a:p>
        </p:txBody>
      </p:sp>
    </p:spTree>
    <p:extLst>
      <p:ext uri="{BB962C8B-B14F-4D97-AF65-F5344CB8AC3E}">
        <p14:creationId xmlns:p14="http://schemas.microsoft.com/office/powerpoint/2010/main" val="1681684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75182-42CD-4952-8133-B1846B2995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B35F69-B5BE-4289-A829-862E494EE7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0815C9-5164-4FFD-9D74-95C94100B1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AFDBB62-68D3-4622-B1AF-DBD4DEB28336}"/>
              </a:ext>
            </a:extLst>
          </p:cNvPr>
          <p:cNvSpPr>
            <a:spLocks noGrp="1"/>
          </p:cNvSpPr>
          <p:nvPr>
            <p:ph type="dt" sz="half" idx="10"/>
          </p:nvPr>
        </p:nvSpPr>
        <p:spPr/>
        <p:txBody>
          <a:bodyPr/>
          <a:lstStyle/>
          <a:p>
            <a:fld id="{85D83505-EFF4-43E9-A5D6-2BCF67F01C8E}" type="datetimeFigureOut">
              <a:rPr lang="en-US" smtClean="0"/>
              <a:t>7/6/2019</a:t>
            </a:fld>
            <a:endParaRPr lang="en-US"/>
          </a:p>
        </p:txBody>
      </p:sp>
      <p:sp>
        <p:nvSpPr>
          <p:cNvPr id="6" name="Footer Placeholder 5">
            <a:extLst>
              <a:ext uri="{FF2B5EF4-FFF2-40B4-BE49-F238E27FC236}">
                <a16:creationId xmlns:a16="http://schemas.microsoft.com/office/drawing/2014/main" id="{343FAEC6-E5A5-4AE0-B470-2527B86413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372D67-1D05-4334-87AB-EF37689CD5E8}"/>
              </a:ext>
            </a:extLst>
          </p:cNvPr>
          <p:cNvSpPr>
            <a:spLocks noGrp="1"/>
          </p:cNvSpPr>
          <p:nvPr>
            <p:ph type="sldNum" sz="quarter" idx="12"/>
          </p:nvPr>
        </p:nvSpPr>
        <p:spPr/>
        <p:txBody>
          <a:bodyPr/>
          <a:lstStyle/>
          <a:p>
            <a:fld id="{C9F496A3-C9F0-44CD-8BFC-480B25AED571}" type="slidenum">
              <a:rPr lang="en-US" smtClean="0"/>
              <a:t>‹#›</a:t>
            </a:fld>
            <a:endParaRPr lang="en-US"/>
          </a:p>
        </p:txBody>
      </p:sp>
    </p:spTree>
    <p:extLst>
      <p:ext uri="{BB962C8B-B14F-4D97-AF65-F5344CB8AC3E}">
        <p14:creationId xmlns:p14="http://schemas.microsoft.com/office/powerpoint/2010/main" val="19752857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E8A65FA-F307-4368-9BBD-F78A463D91E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52AE84B-9F35-48A0-A543-9301F5355A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E1147EC-CEE2-4F99-8786-A6A47624ADC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5D83505-EFF4-43E9-A5D6-2BCF67F01C8E}" type="datetimeFigureOut">
              <a:rPr lang="en-US" smtClean="0"/>
              <a:t>7/6/2019</a:t>
            </a:fld>
            <a:endParaRPr lang="en-US"/>
          </a:p>
        </p:txBody>
      </p:sp>
      <p:sp>
        <p:nvSpPr>
          <p:cNvPr id="5" name="Footer Placeholder 4">
            <a:extLst>
              <a:ext uri="{FF2B5EF4-FFF2-40B4-BE49-F238E27FC236}">
                <a16:creationId xmlns:a16="http://schemas.microsoft.com/office/drawing/2014/main" id="{C43A5CBD-522B-4664-8131-E81A95316D9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EC44BF-8629-4C16-B6DB-1EC06E9057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F496A3-C9F0-44CD-8BFC-480B25AED571}" type="slidenum">
              <a:rPr lang="en-US" smtClean="0"/>
              <a:t>‹#›</a:t>
            </a:fld>
            <a:endParaRPr lang="en-US"/>
          </a:p>
        </p:txBody>
      </p:sp>
    </p:spTree>
    <p:extLst>
      <p:ext uri="{BB962C8B-B14F-4D97-AF65-F5344CB8AC3E}">
        <p14:creationId xmlns:p14="http://schemas.microsoft.com/office/powerpoint/2010/main" val="17467384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5C822D-8A88-4AA9-B2C7-F1B1FC3C3D01}"/>
              </a:ext>
            </a:extLst>
          </p:cNvPr>
          <p:cNvSpPr>
            <a:spLocks noGrp="1"/>
          </p:cNvSpPr>
          <p:nvPr>
            <p:ph type="ctrTitle"/>
          </p:nvPr>
        </p:nvSpPr>
        <p:spPr/>
        <p:txBody>
          <a:bodyPr/>
          <a:lstStyle/>
          <a:p>
            <a:r>
              <a:rPr lang="en-US" dirty="0"/>
              <a:t>Content Based </a:t>
            </a:r>
            <a:r>
              <a:rPr lang="en-US"/>
              <a:t>Image Retrieval </a:t>
            </a:r>
            <a:r>
              <a:rPr lang="en-US" dirty="0"/>
              <a:t>(CBIR)</a:t>
            </a:r>
          </a:p>
        </p:txBody>
      </p:sp>
      <p:sp>
        <p:nvSpPr>
          <p:cNvPr id="3" name="Subtitle 2">
            <a:extLst>
              <a:ext uri="{FF2B5EF4-FFF2-40B4-BE49-F238E27FC236}">
                <a16:creationId xmlns:a16="http://schemas.microsoft.com/office/drawing/2014/main" id="{437E786E-2246-4E01-A7D3-636DAEA660F2}"/>
              </a:ext>
            </a:extLst>
          </p:cNvPr>
          <p:cNvSpPr>
            <a:spLocks noGrp="1"/>
          </p:cNvSpPr>
          <p:nvPr>
            <p:ph type="subTitle" idx="1"/>
          </p:nvPr>
        </p:nvSpPr>
        <p:spPr/>
        <p:txBody>
          <a:bodyPr>
            <a:normAutofit lnSpcReduction="10000"/>
          </a:bodyPr>
          <a:lstStyle/>
          <a:p>
            <a:r>
              <a:rPr lang="en-US" dirty="0"/>
              <a:t>PROJECT BASED LEARNING</a:t>
            </a:r>
          </a:p>
          <a:p>
            <a:endParaRPr lang="en-US" dirty="0"/>
          </a:p>
          <a:p>
            <a:r>
              <a:rPr lang="en-US" dirty="0"/>
              <a:t>							Mentor:-</a:t>
            </a:r>
          </a:p>
          <a:p>
            <a:r>
              <a:rPr lang="en-US" dirty="0"/>
              <a:t>							-Dr. B.S </a:t>
            </a:r>
            <a:r>
              <a:rPr lang="en-US" dirty="0" err="1"/>
              <a:t>Daga</a:t>
            </a:r>
            <a:endParaRPr lang="en-US" dirty="0"/>
          </a:p>
        </p:txBody>
      </p:sp>
    </p:spTree>
    <p:extLst>
      <p:ext uri="{BB962C8B-B14F-4D97-AF65-F5344CB8AC3E}">
        <p14:creationId xmlns:p14="http://schemas.microsoft.com/office/powerpoint/2010/main" val="18664029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DD9FE-01C7-4438-99DA-21340D82D0BB}"/>
              </a:ext>
            </a:extLst>
          </p:cNvPr>
          <p:cNvSpPr>
            <a:spLocks noGrp="1"/>
          </p:cNvSpPr>
          <p:nvPr>
            <p:ph type="title"/>
          </p:nvPr>
        </p:nvSpPr>
        <p:spPr/>
        <p:txBody>
          <a:bodyPr/>
          <a:lstStyle/>
          <a:p>
            <a:endParaRPr lang="en-IN"/>
          </a:p>
        </p:txBody>
      </p:sp>
      <p:pic>
        <p:nvPicPr>
          <p:cNvPr id="4" name="Content Placeholder 3">
            <a:extLst>
              <a:ext uri="{FF2B5EF4-FFF2-40B4-BE49-F238E27FC236}">
                <a16:creationId xmlns:a16="http://schemas.microsoft.com/office/drawing/2014/main" id="{A9E1F660-1F51-4722-BD75-6BD3136934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57484" y="365125"/>
            <a:ext cx="10697711" cy="5688542"/>
          </a:xfrm>
        </p:spPr>
      </p:pic>
    </p:spTree>
    <p:extLst>
      <p:ext uri="{BB962C8B-B14F-4D97-AF65-F5344CB8AC3E}">
        <p14:creationId xmlns:p14="http://schemas.microsoft.com/office/powerpoint/2010/main" val="34639256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F197E-B352-442A-9A81-6B670991531C}"/>
              </a:ext>
            </a:extLst>
          </p:cNvPr>
          <p:cNvSpPr>
            <a:spLocks noGrp="1"/>
          </p:cNvSpPr>
          <p:nvPr>
            <p:ph type="title"/>
          </p:nvPr>
        </p:nvSpPr>
        <p:spPr/>
        <p:txBody>
          <a:bodyPr/>
          <a:lstStyle/>
          <a:p>
            <a:r>
              <a:rPr lang="en-IN" dirty="0"/>
              <a:t>Neural Network Layers</a:t>
            </a:r>
          </a:p>
        </p:txBody>
      </p:sp>
      <p:sp>
        <p:nvSpPr>
          <p:cNvPr id="3" name="Content Placeholder 2">
            <a:extLst>
              <a:ext uri="{FF2B5EF4-FFF2-40B4-BE49-F238E27FC236}">
                <a16:creationId xmlns:a16="http://schemas.microsoft.com/office/drawing/2014/main" id="{5BCCF4E2-0F46-4072-AA23-145178BD82E1}"/>
              </a:ext>
            </a:extLst>
          </p:cNvPr>
          <p:cNvSpPr>
            <a:spLocks noGrp="1"/>
          </p:cNvSpPr>
          <p:nvPr>
            <p:ph idx="1"/>
          </p:nvPr>
        </p:nvSpPr>
        <p:spPr/>
        <p:txBody>
          <a:bodyPr/>
          <a:lstStyle/>
          <a:p>
            <a:r>
              <a:rPr lang="en-IN" dirty="0"/>
              <a:t>The trained dataset is in yolov3.cfg file.</a:t>
            </a:r>
          </a:p>
          <a:p>
            <a:r>
              <a:rPr lang="en-IN" dirty="0"/>
              <a:t>Here is a brief explanation of the variables in the dataset file</a:t>
            </a:r>
          </a:p>
          <a:p>
            <a:pPr fontAlgn="base"/>
            <a:r>
              <a:rPr lang="en-US" dirty="0"/>
              <a:t>batch: That many </a:t>
            </a:r>
            <a:r>
              <a:rPr lang="en-US" dirty="0" err="1"/>
              <a:t>images+labels</a:t>
            </a:r>
            <a:r>
              <a:rPr lang="en-US" dirty="0"/>
              <a:t> are used in the forward pass to compute a gradient and update the weights via backpropagation.</a:t>
            </a:r>
          </a:p>
          <a:p>
            <a:pPr fontAlgn="base"/>
            <a:r>
              <a:rPr lang="en-US" dirty="0"/>
              <a:t>subdivisions: The batch is subdivided in this many "blocks". The images of a block are ran in parallel on the </a:t>
            </a:r>
            <a:r>
              <a:rPr lang="en-US" dirty="0" err="1"/>
              <a:t>gpu</a:t>
            </a:r>
            <a:r>
              <a:rPr lang="en-US" dirty="0"/>
              <a:t>.</a:t>
            </a:r>
          </a:p>
          <a:p>
            <a:pPr fontAlgn="base"/>
            <a:r>
              <a:rPr lang="en-US" dirty="0"/>
              <a:t>decay: Maybe a term to diminish the weights to avoid having large values. For stability reasons I guess.</a:t>
            </a:r>
          </a:p>
          <a:p>
            <a:pPr fontAlgn="base"/>
            <a:r>
              <a:rPr lang="en-US" dirty="0"/>
              <a:t>channels: Better explained in this image :</a:t>
            </a:r>
          </a:p>
          <a:p>
            <a:endParaRPr lang="en-IN" dirty="0"/>
          </a:p>
        </p:txBody>
      </p:sp>
    </p:spTree>
    <p:extLst>
      <p:ext uri="{BB962C8B-B14F-4D97-AF65-F5344CB8AC3E}">
        <p14:creationId xmlns:p14="http://schemas.microsoft.com/office/powerpoint/2010/main" val="9932173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6B281-3E63-4B2A-AAD2-9C05A07ACDE6}"/>
              </a:ext>
            </a:extLst>
          </p:cNvPr>
          <p:cNvSpPr>
            <a:spLocks noGrp="1"/>
          </p:cNvSpPr>
          <p:nvPr>
            <p:ph type="title"/>
          </p:nvPr>
        </p:nvSpPr>
        <p:spPr>
          <a:xfrm flipH="1" flipV="1">
            <a:off x="791633" y="131234"/>
            <a:ext cx="46567" cy="45719"/>
          </a:xfrm>
        </p:spPr>
        <p:txBody>
          <a:bodyPr>
            <a:normAutofit fontScale="90000"/>
          </a:bodyPr>
          <a:lstStyle/>
          <a:p>
            <a:endParaRPr lang="en-IN" dirty="0"/>
          </a:p>
        </p:txBody>
      </p:sp>
      <p:sp>
        <p:nvSpPr>
          <p:cNvPr id="3" name="Content Placeholder 2">
            <a:extLst>
              <a:ext uri="{FF2B5EF4-FFF2-40B4-BE49-F238E27FC236}">
                <a16:creationId xmlns:a16="http://schemas.microsoft.com/office/drawing/2014/main" id="{69091B5E-5E65-487B-BAAA-E8805ABCFDE2}"/>
              </a:ext>
            </a:extLst>
          </p:cNvPr>
          <p:cNvSpPr>
            <a:spLocks noGrp="1"/>
          </p:cNvSpPr>
          <p:nvPr>
            <p:ph idx="1"/>
          </p:nvPr>
        </p:nvSpPr>
        <p:spPr>
          <a:xfrm>
            <a:off x="352506" y="386472"/>
            <a:ext cx="10743061" cy="5578824"/>
          </a:xfrm>
        </p:spPr>
        <p:txBody>
          <a:bodyPr/>
          <a:lstStyle/>
          <a:p>
            <a:r>
              <a:rPr lang="en-US" dirty="0"/>
              <a:t>On the left we have a single channel with 4x4 pixels, The reorganization layer reduces the size to half then creates 4 channels with adjacent pixels in different channels</a:t>
            </a:r>
          </a:p>
          <a:p>
            <a:endParaRPr lang="en-IN" dirty="0"/>
          </a:p>
          <a:p>
            <a:endParaRPr lang="en-IN" dirty="0"/>
          </a:p>
          <a:p>
            <a:endParaRPr lang="en-IN" dirty="0"/>
          </a:p>
          <a:p>
            <a:endParaRPr lang="en-IN" dirty="0"/>
          </a:p>
          <a:p>
            <a:endParaRPr lang="en-IN" dirty="0"/>
          </a:p>
        </p:txBody>
      </p:sp>
      <p:pic>
        <p:nvPicPr>
          <p:cNvPr id="1026" name="Picture 2" descr="https://i.stack.imgur.com/238m5.png">
            <a:extLst>
              <a:ext uri="{FF2B5EF4-FFF2-40B4-BE49-F238E27FC236}">
                <a16:creationId xmlns:a16="http://schemas.microsoft.com/office/drawing/2014/main" id="{406D1FD6-7766-482D-8194-ADEEAB7B840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22499" y="1707315"/>
            <a:ext cx="7383227" cy="17682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502552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0443D7-BBCD-4C42-A4DE-6B27B12BC0F1}"/>
              </a:ext>
            </a:extLst>
          </p:cNvPr>
          <p:cNvSpPr>
            <a:spLocks noGrp="1"/>
          </p:cNvSpPr>
          <p:nvPr>
            <p:ph type="title"/>
          </p:nvPr>
        </p:nvSpPr>
        <p:spPr/>
        <p:txBody>
          <a:bodyPr/>
          <a:lstStyle/>
          <a:p>
            <a:r>
              <a:rPr lang="en-IN" dirty="0"/>
              <a:t>Dataset used	</a:t>
            </a:r>
          </a:p>
        </p:txBody>
      </p:sp>
      <p:sp>
        <p:nvSpPr>
          <p:cNvPr id="3" name="Content Placeholder 2">
            <a:extLst>
              <a:ext uri="{FF2B5EF4-FFF2-40B4-BE49-F238E27FC236}">
                <a16:creationId xmlns:a16="http://schemas.microsoft.com/office/drawing/2014/main" id="{FA782D60-264B-4462-9469-5B5E2FE80F87}"/>
              </a:ext>
            </a:extLst>
          </p:cNvPr>
          <p:cNvSpPr>
            <a:spLocks noGrp="1"/>
          </p:cNvSpPr>
          <p:nvPr>
            <p:ph idx="1"/>
          </p:nvPr>
        </p:nvSpPr>
        <p:spPr/>
        <p:txBody>
          <a:bodyPr/>
          <a:lstStyle/>
          <a:p>
            <a:r>
              <a:rPr lang="en-IN" dirty="0"/>
              <a:t>The trained dataset is in file yolov3.weights.</a:t>
            </a:r>
          </a:p>
          <a:p>
            <a:pPr fontAlgn="base"/>
            <a:r>
              <a:rPr lang="en-US" dirty="0"/>
              <a:t>Weights and biases are the learnable parameters of your model. As well as neural networks, they appear with the same names in related models such as linear regression. Most machine learning algorithms include some learnable parameters like this.</a:t>
            </a:r>
          </a:p>
          <a:p>
            <a:pPr fontAlgn="base"/>
            <a:r>
              <a:rPr lang="en-US" dirty="0"/>
              <a:t>The values of these parameters before learning starts are </a:t>
            </a:r>
            <a:r>
              <a:rPr lang="en-US" dirty="0" err="1"/>
              <a:t>initialised</a:t>
            </a:r>
            <a:r>
              <a:rPr lang="en-US" dirty="0"/>
              <a:t> randomly (this stops them all converging to a single value). Then when presented with data during training, they are adjusted towards values that have correct output.</a:t>
            </a:r>
          </a:p>
          <a:p>
            <a:pPr marL="0" indent="0">
              <a:buNone/>
            </a:pPr>
            <a:endParaRPr lang="en-IN" dirty="0"/>
          </a:p>
        </p:txBody>
      </p:sp>
    </p:spTree>
    <p:extLst>
      <p:ext uri="{BB962C8B-B14F-4D97-AF65-F5344CB8AC3E}">
        <p14:creationId xmlns:p14="http://schemas.microsoft.com/office/powerpoint/2010/main" val="709995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026C70-E5AA-4F12-A781-C34C61680838}"/>
              </a:ext>
            </a:extLst>
          </p:cNvPr>
          <p:cNvSpPr>
            <a:spLocks noGrp="1"/>
          </p:cNvSpPr>
          <p:nvPr>
            <p:ph type="title"/>
          </p:nvPr>
        </p:nvSpPr>
        <p:spPr/>
        <p:txBody>
          <a:bodyPr/>
          <a:lstStyle/>
          <a:p>
            <a:r>
              <a:rPr lang="en-US" dirty="0"/>
              <a:t>What is CBIR?	</a:t>
            </a:r>
          </a:p>
        </p:txBody>
      </p:sp>
      <p:sp>
        <p:nvSpPr>
          <p:cNvPr id="3" name="Content Placeholder 2">
            <a:extLst>
              <a:ext uri="{FF2B5EF4-FFF2-40B4-BE49-F238E27FC236}">
                <a16:creationId xmlns:a16="http://schemas.microsoft.com/office/drawing/2014/main" id="{D491379C-5B21-400D-8B92-404A18F53310}"/>
              </a:ext>
            </a:extLst>
          </p:cNvPr>
          <p:cNvSpPr>
            <a:spLocks noGrp="1"/>
          </p:cNvSpPr>
          <p:nvPr>
            <p:ph idx="1"/>
          </p:nvPr>
        </p:nvSpPr>
        <p:spPr/>
        <p:txBody>
          <a:bodyPr/>
          <a:lstStyle/>
          <a:p>
            <a:pPr marL="0" indent="0">
              <a:buNone/>
            </a:pPr>
            <a:r>
              <a:rPr lang="en-US" dirty="0"/>
              <a:t>Content-based image retrieval (CBIR) is the application of</a:t>
            </a:r>
          </a:p>
          <a:p>
            <a:pPr marL="0" indent="0">
              <a:buNone/>
            </a:pPr>
            <a:r>
              <a:rPr lang="en-US" dirty="0"/>
              <a:t>computer vision to the image retrieval problem, that is, the</a:t>
            </a:r>
          </a:p>
          <a:p>
            <a:pPr marL="0" indent="0">
              <a:buNone/>
            </a:pPr>
            <a:r>
              <a:rPr lang="en-US" dirty="0"/>
              <a:t>problem of searching for digital images in large databases.</a:t>
            </a:r>
          </a:p>
          <a:p>
            <a:pPr marL="0" indent="0">
              <a:buNone/>
            </a:pPr>
            <a:endParaRPr lang="en-US" dirty="0"/>
          </a:p>
          <a:p>
            <a:pPr marL="0" indent="0">
              <a:buNone/>
            </a:pPr>
            <a:r>
              <a:rPr lang="en-US" dirty="0"/>
              <a:t>"Content-based" means that the search will analyze the actual contents of the image. The term 'content' in this context might refer colors, shapes, textures, or any other information that can be derived form the image itself.</a:t>
            </a:r>
          </a:p>
          <a:p>
            <a:endParaRPr lang="en-US" dirty="0"/>
          </a:p>
        </p:txBody>
      </p:sp>
    </p:spTree>
    <p:extLst>
      <p:ext uri="{BB962C8B-B14F-4D97-AF65-F5344CB8AC3E}">
        <p14:creationId xmlns:p14="http://schemas.microsoft.com/office/powerpoint/2010/main" val="2617853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F7A07-FFB8-4A1A-9661-677F3F451694}"/>
              </a:ext>
            </a:extLst>
          </p:cNvPr>
          <p:cNvSpPr>
            <a:spLocks noGrp="1"/>
          </p:cNvSpPr>
          <p:nvPr>
            <p:ph type="title"/>
          </p:nvPr>
        </p:nvSpPr>
        <p:spPr/>
        <p:txBody>
          <a:bodyPr/>
          <a:lstStyle/>
          <a:p>
            <a:r>
              <a:rPr lang="en-IN" dirty="0"/>
              <a:t>What is OpenCV?	</a:t>
            </a:r>
          </a:p>
        </p:txBody>
      </p:sp>
      <p:sp>
        <p:nvSpPr>
          <p:cNvPr id="3" name="Content Placeholder 2">
            <a:extLst>
              <a:ext uri="{FF2B5EF4-FFF2-40B4-BE49-F238E27FC236}">
                <a16:creationId xmlns:a16="http://schemas.microsoft.com/office/drawing/2014/main" id="{FD71E68F-CC72-4402-B702-21B3942CB4CC}"/>
              </a:ext>
            </a:extLst>
          </p:cNvPr>
          <p:cNvSpPr>
            <a:spLocks noGrp="1"/>
          </p:cNvSpPr>
          <p:nvPr>
            <p:ph idx="1"/>
          </p:nvPr>
        </p:nvSpPr>
        <p:spPr/>
        <p:txBody>
          <a:bodyPr>
            <a:normAutofit fontScale="92500" lnSpcReduction="20000"/>
          </a:bodyPr>
          <a:lstStyle/>
          <a:p>
            <a:r>
              <a:rPr lang="en-US" b="1" dirty="0"/>
              <a:t>OpenCV</a:t>
            </a:r>
            <a:r>
              <a:rPr lang="en-US" dirty="0"/>
              <a:t> (</a:t>
            </a:r>
            <a:r>
              <a:rPr lang="en-US" i="1" dirty="0"/>
              <a:t>Open source computer vision</a:t>
            </a:r>
            <a:r>
              <a:rPr lang="en-US" dirty="0"/>
              <a:t>) is a library of programming functions mainly aimed at real-time </a:t>
            </a:r>
            <a:r>
              <a:rPr lang="en-US" u="sng" dirty="0"/>
              <a:t>computer vision</a:t>
            </a:r>
          </a:p>
          <a:p>
            <a:r>
              <a:rPr lang="en-US" b="1" dirty="0"/>
              <a:t>What it can do : </a:t>
            </a:r>
            <a:br>
              <a:rPr lang="en-US" b="1" dirty="0"/>
            </a:br>
            <a:r>
              <a:rPr lang="en-US" b="1" dirty="0"/>
              <a:t>      1. </a:t>
            </a:r>
            <a:r>
              <a:rPr lang="en-US" dirty="0"/>
              <a:t>Read and Write Images.</a:t>
            </a:r>
          </a:p>
          <a:p>
            <a:r>
              <a:rPr lang="en-US" dirty="0"/>
              <a:t>      2. Detection of faces and its features.</a:t>
            </a:r>
          </a:p>
          <a:p>
            <a:r>
              <a:rPr lang="en-US" dirty="0"/>
              <a:t>      3. Detection of shapes like </a:t>
            </a:r>
            <a:r>
              <a:rPr lang="en-US" dirty="0" err="1"/>
              <a:t>Circle,rectangle</a:t>
            </a:r>
            <a:r>
              <a:rPr lang="en-US" dirty="0"/>
              <a:t> </a:t>
            </a:r>
            <a:r>
              <a:rPr lang="en-US" dirty="0" err="1"/>
              <a:t>etc</a:t>
            </a:r>
            <a:r>
              <a:rPr lang="en-US" dirty="0"/>
              <a:t> in a image. </a:t>
            </a:r>
            <a:r>
              <a:rPr lang="en-US" dirty="0" err="1"/>
              <a:t>E.g</a:t>
            </a:r>
            <a:r>
              <a:rPr lang="en-US" dirty="0"/>
              <a:t> Detection of coin in images.</a:t>
            </a:r>
          </a:p>
          <a:p>
            <a:r>
              <a:rPr lang="en-US" dirty="0"/>
              <a:t>      4. Text recognition in images. </a:t>
            </a:r>
            <a:r>
              <a:rPr lang="en-US" dirty="0" err="1"/>
              <a:t>e.g</a:t>
            </a:r>
            <a:r>
              <a:rPr lang="en-US" dirty="0"/>
              <a:t> Reading Number Plates/</a:t>
            </a:r>
          </a:p>
          <a:p>
            <a:r>
              <a:rPr lang="en-US" dirty="0"/>
              <a:t>      5. Modifying image quality and colors </a:t>
            </a:r>
            <a:r>
              <a:rPr lang="en-US" dirty="0" err="1"/>
              <a:t>e.g</a:t>
            </a:r>
            <a:r>
              <a:rPr lang="en-US" dirty="0"/>
              <a:t> Instagram, </a:t>
            </a:r>
            <a:r>
              <a:rPr lang="en-US" dirty="0" err="1"/>
              <a:t>CamScanner</a:t>
            </a:r>
            <a:r>
              <a:rPr lang="en-US" dirty="0"/>
              <a:t>.</a:t>
            </a:r>
          </a:p>
          <a:p>
            <a:r>
              <a:rPr lang="en-US" dirty="0"/>
              <a:t>      6. Developing Augmented reality apps.</a:t>
            </a:r>
          </a:p>
          <a:p>
            <a:r>
              <a:rPr lang="en-US" dirty="0"/>
              <a:t>     and many more.....</a:t>
            </a:r>
          </a:p>
          <a:p>
            <a:endParaRPr lang="en-IN" dirty="0"/>
          </a:p>
        </p:txBody>
      </p:sp>
    </p:spTree>
    <p:extLst>
      <p:ext uri="{BB962C8B-B14F-4D97-AF65-F5344CB8AC3E}">
        <p14:creationId xmlns:p14="http://schemas.microsoft.com/office/powerpoint/2010/main" val="2962426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0D100C-BEEF-4F63-B893-8874911A3963}"/>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4EB509BF-0F68-4DAF-A365-507D30A3DF35}"/>
              </a:ext>
            </a:extLst>
          </p:cNvPr>
          <p:cNvSpPr>
            <a:spLocks noGrp="1"/>
          </p:cNvSpPr>
          <p:nvPr>
            <p:ph idx="1"/>
          </p:nvPr>
        </p:nvSpPr>
        <p:spPr>
          <a:xfrm>
            <a:off x="838200" y="897467"/>
            <a:ext cx="10515600" cy="5279496"/>
          </a:xfrm>
        </p:spPr>
        <p:txBody>
          <a:bodyPr/>
          <a:lstStyle/>
          <a:p>
            <a:r>
              <a:rPr lang="en-US" b="1" dirty="0"/>
              <a:t>Which Language it supports :   </a:t>
            </a:r>
            <a:r>
              <a:rPr lang="en-US" dirty="0"/>
              <a:t>  </a:t>
            </a:r>
          </a:p>
          <a:p>
            <a:r>
              <a:rPr lang="en-US" dirty="0"/>
              <a:t>      1. C++</a:t>
            </a:r>
          </a:p>
          <a:p>
            <a:r>
              <a:rPr lang="en-US" dirty="0"/>
              <a:t>      2. Android SDK</a:t>
            </a:r>
          </a:p>
          <a:p>
            <a:r>
              <a:rPr lang="en-US" dirty="0"/>
              <a:t>      3. Java</a:t>
            </a:r>
          </a:p>
          <a:p>
            <a:r>
              <a:rPr lang="en-US" dirty="0"/>
              <a:t>      4. Python</a:t>
            </a:r>
          </a:p>
          <a:p>
            <a:r>
              <a:rPr lang="en-US" dirty="0"/>
              <a:t>      5. C (Not recommended)</a:t>
            </a:r>
          </a:p>
          <a:p>
            <a:endParaRPr lang="en-IN" dirty="0"/>
          </a:p>
        </p:txBody>
      </p:sp>
    </p:spTree>
    <p:extLst>
      <p:ext uri="{BB962C8B-B14F-4D97-AF65-F5344CB8AC3E}">
        <p14:creationId xmlns:p14="http://schemas.microsoft.com/office/powerpoint/2010/main" val="2260428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31A69-D7EC-41B4-A939-AA92CED3A73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655677AC-C6FF-40C6-9CA3-8C1407BD8152}"/>
              </a:ext>
            </a:extLst>
          </p:cNvPr>
          <p:cNvPicPr>
            <a:picLocks noGrp="1" noChangeAspect="1"/>
          </p:cNvPicPr>
          <p:nvPr>
            <p:ph idx="1"/>
          </p:nvPr>
        </p:nvPicPr>
        <p:blipFill>
          <a:blip r:embed="rId2"/>
          <a:stretch>
            <a:fillRect/>
          </a:stretch>
        </p:blipFill>
        <p:spPr>
          <a:xfrm>
            <a:off x="533811" y="-9379"/>
            <a:ext cx="11100725" cy="6502254"/>
          </a:xfrm>
          <a:prstGeom prst="rect">
            <a:avLst/>
          </a:prstGeom>
        </p:spPr>
      </p:pic>
    </p:spTree>
    <p:extLst>
      <p:ext uri="{BB962C8B-B14F-4D97-AF65-F5344CB8AC3E}">
        <p14:creationId xmlns:p14="http://schemas.microsoft.com/office/powerpoint/2010/main" val="15615234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9B64D-6855-48F6-97FA-1C63EDCAE510}"/>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47F9F265-C681-462E-B436-C735E98E9927}"/>
              </a:ext>
            </a:extLst>
          </p:cNvPr>
          <p:cNvPicPr>
            <a:picLocks noGrp="1" noChangeAspect="1"/>
          </p:cNvPicPr>
          <p:nvPr>
            <p:ph idx="1"/>
          </p:nvPr>
        </p:nvPicPr>
        <p:blipFill>
          <a:blip r:embed="rId2"/>
          <a:stretch>
            <a:fillRect/>
          </a:stretch>
        </p:blipFill>
        <p:spPr>
          <a:xfrm>
            <a:off x="838200" y="365125"/>
            <a:ext cx="10515600" cy="5945994"/>
          </a:xfrm>
          <a:prstGeom prst="rect">
            <a:avLst/>
          </a:prstGeom>
        </p:spPr>
      </p:pic>
    </p:spTree>
    <p:extLst>
      <p:ext uri="{BB962C8B-B14F-4D97-AF65-F5344CB8AC3E}">
        <p14:creationId xmlns:p14="http://schemas.microsoft.com/office/powerpoint/2010/main" val="19976445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5E045-ABD1-42C9-B034-EEF3F03FFEA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135AAA9-FBEE-4C9A-817F-03AAA7A325F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70A472A0-CCA1-4E04-83E2-038A6505367A}"/>
              </a:ext>
            </a:extLst>
          </p:cNvPr>
          <p:cNvPicPr>
            <a:picLocks noChangeAspect="1"/>
          </p:cNvPicPr>
          <p:nvPr/>
        </p:nvPicPr>
        <p:blipFill>
          <a:blip r:embed="rId2"/>
          <a:stretch>
            <a:fillRect/>
          </a:stretch>
        </p:blipFill>
        <p:spPr>
          <a:xfrm>
            <a:off x="838200" y="316999"/>
            <a:ext cx="10823628" cy="5990648"/>
          </a:xfrm>
          <a:prstGeom prst="rect">
            <a:avLst/>
          </a:prstGeom>
        </p:spPr>
      </p:pic>
    </p:spTree>
    <p:extLst>
      <p:ext uri="{BB962C8B-B14F-4D97-AF65-F5344CB8AC3E}">
        <p14:creationId xmlns:p14="http://schemas.microsoft.com/office/powerpoint/2010/main" val="38557691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496CF-F7AF-4756-BC6F-8896AEA5F11E}"/>
              </a:ext>
            </a:extLst>
          </p:cNvPr>
          <p:cNvSpPr>
            <a:spLocks noGrp="1"/>
          </p:cNvSpPr>
          <p:nvPr>
            <p:ph type="title"/>
          </p:nvPr>
        </p:nvSpPr>
        <p:spPr/>
        <p:txBody>
          <a:bodyPr/>
          <a:lstStyle/>
          <a:p>
            <a:endParaRPr lang="en-US"/>
          </a:p>
        </p:txBody>
      </p:sp>
      <p:pic>
        <p:nvPicPr>
          <p:cNvPr id="7" name="Picture 6">
            <a:extLst>
              <a:ext uri="{FF2B5EF4-FFF2-40B4-BE49-F238E27FC236}">
                <a16:creationId xmlns:a16="http://schemas.microsoft.com/office/drawing/2014/main" id="{B3DB0545-CB80-40E9-B26D-BE98210CAE3E}"/>
              </a:ext>
            </a:extLst>
          </p:cNvPr>
          <p:cNvPicPr>
            <a:picLocks noChangeAspect="1"/>
          </p:cNvPicPr>
          <p:nvPr/>
        </p:nvPicPr>
        <p:blipFill>
          <a:blip r:embed="rId2"/>
          <a:stretch>
            <a:fillRect/>
          </a:stretch>
        </p:blipFill>
        <p:spPr>
          <a:xfrm>
            <a:off x="473676" y="178858"/>
            <a:ext cx="11244648" cy="6279631"/>
          </a:xfrm>
          <a:prstGeom prst="rect">
            <a:avLst/>
          </a:prstGeom>
        </p:spPr>
      </p:pic>
      <p:sp>
        <p:nvSpPr>
          <p:cNvPr id="8" name="Content Placeholder 7">
            <a:extLst>
              <a:ext uri="{FF2B5EF4-FFF2-40B4-BE49-F238E27FC236}">
                <a16:creationId xmlns:a16="http://schemas.microsoft.com/office/drawing/2014/main" id="{D507CCB2-DCAD-4E8F-96E2-B363F04875E4}"/>
              </a:ext>
            </a:extLst>
          </p:cNvPr>
          <p:cNvSpPr>
            <a:spLocks noGrp="1"/>
          </p:cNvSpPr>
          <p:nvPr>
            <p:ph idx="1"/>
          </p:nvPr>
        </p:nvSpPr>
        <p:spPr/>
        <p:txBody>
          <a:bodyPr/>
          <a:lstStyle/>
          <a:p>
            <a:endParaRPr lang="en-IN" dirty="0"/>
          </a:p>
        </p:txBody>
      </p:sp>
    </p:spTree>
    <p:extLst>
      <p:ext uri="{BB962C8B-B14F-4D97-AF65-F5344CB8AC3E}">
        <p14:creationId xmlns:p14="http://schemas.microsoft.com/office/powerpoint/2010/main" val="3170413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A1A219-4A2B-45D7-B4B6-651BDBC93892}"/>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29D2B175-02FA-4ECA-95E4-469F11836153}"/>
              </a:ext>
            </a:extLst>
          </p:cNvPr>
          <p:cNvPicPr>
            <a:picLocks noGrp="1" noChangeAspect="1"/>
          </p:cNvPicPr>
          <p:nvPr>
            <p:ph idx="1"/>
          </p:nvPr>
        </p:nvPicPr>
        <p:blipFill>
          <a:blip r:embed="rId2"/>
          <a:stretch>
            <a:fillRect/>
          </a:stretch>
        </p:blipFill>
        <p:spPr>
          <a:xfrm>
            <a:off x="773571" y="365125"/>
            <a:ext cx="10644857" cy="5966898"/>
          </a:xfrm>
          <a:prstGeom prst="rect">
            <a:avLst/>
          </a:prstGeom>
        </p:spPr>
      </p:pic>
    </p:spTree>
    <p:extLst>
      <p:ext uri="{BB962C8B-B14F-4D97-AF65-F5344CB8AC3E}">
        <p14:creationId xmlns:p14="http://schemas.microsoft.com/office/powerpoint/2010/main" val="23461660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TotalTime>
  <Words>327</Words>
  <Application>Microsoft Office PowerPoint</Application>
  <PresentationFormat>Widescreen</PresentationFormat>
  <Paragraphs>41</Paragraphs>
  <Slides>13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13</vt:i4>
      </vt:variant>
    </vt:vector>
  </HeadingPairs>
  <TitlesOfParts>
    <vt:vector size="17" baseType="lpstr">
      <vt:lpstr>Arial</vt:lpstr>
      <vt:lpstr>Calibri</vt:lpstr>
      <vt:lpstr>Calibri Light</vt:lpstr>
      <vt:lpstr>Office Theme</vt:lpstr>
      <vt:lpstr>Content Based Image Retrieval (CBIR)</vt:lpstr>
      <vt:lpstr>What is CBIR? </vt:lpstr>
      <vt:lpstr>What is OpenCV?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Neural Network Layers</vt:lpstr>
      <vt:lpstr>PowerPoint Presentation</vt:lpstr>
      <vt:lpstr>Dataset used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Content Based Image Recognition (CBIR)</dc:title>
  <dc:creator>Rahim</dc:creator>
  <cp:lastModifiedBy>Mahesh Desai</cp:lastModifiedBy>
  <cp:revision>11</cp:revision>
  <dcterms:created xsi:type="dcterms:W3CDTF">2019-07-05T18:13:57Z</dcterms:created>
  <dcterms:modified xsi:type="dcterms:W3CDTF">2019-07-06T06:04:35Z</dcterms:modified>
</cp:coreProperties>
</file>

<file path=docProps/thumbnail.jpeg>
</file>